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57B6-DE18-4410-B02E-B7AEC59F7D8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2BA4D2-3915-42A8-9BBE-A378DBCA2A9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57B6-DE18-4410-B02E-B7AEC59F7D8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A4D2-3915-42A8-9BBE-A378DBCA2A9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57B6-DE18-4410-B02E-B7AEC59F7D8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A4D2-3915-42A8-9BBE-A378DBCA2A9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57B6-DE18-4410-B02E-B7AEC59F7D8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t-E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2BA4D2-3915-42A8-9BBE-A378DBCA2A9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57B6-DE18-4410-B02E-B7AEC59F7D8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A4D2-3915-42A8-9BBE-A378DBCA2A97}" type="slidenum">
              <a:rPr lang="et-EE" smtClean="0"/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57B6-DE18-4410-B02E-B7AEC59F7D8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A4D2-3915-42A8-9BBE-A378DBCA2A9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57B6-DE18-4410-B02E-B7AEC59F7D8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D2BA4D2-3915-42A8-9BBE-A378DBCA2A97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57B6-DE18-4410-B02E-B7AEC59F7D8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A4D2-3915-42A8-9BBE-A378DBCA2A9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57B6-DE18-4410-B02E-B7AEC59F7D8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A4D2-3915-42A8-9BBE-A378DBCA2A9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57B6-DE18-4410-B02E-B7AEC59F7D8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A4D2-3915-42A8-9BBE-A378DBCA2A9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57B6-DE18-4410-B02E-B7AEC59F7D8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A4D2-3915-42A8-9BBE-A378DBCA2A97}" type="slidenum">
              <a:rPr lang="et-EE" smtClean="0"/>
              <a:t>‹#›</a:t>
            </a:fld>
            <a:endParaRPr lang="et-EE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9057B6-DE18-4410-B02E-B7AEC59F7D8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2BA4D2-3915-42A8-9BBE-A378DBCA2A97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tv.err.ee/arhiiv.php?id=107829" TargetMode="External"/><Relationship Id="rId2" Type="http://schemas.openxmlformats.org/officeDocument/2006/relationships/hyperlink" Target="http://etv.err.ee/arhiiv.php?id=11016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tv.err.ee/arhiiv.php?id=10879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60ndadeestikirjanduses.weebly.com/paul-eerik-rummo.html" TargetMode="External"/><Relationship Id="rId2" Type="http://schemas.openxmlformats.org/officeDocument/2006/relationships/hyperlink" Target="http://www.youtube.com/watch?v=neZgXJNU6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.zone.ee/tomekk/RUMMO.doc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imona\Desktop\P&#245;gene.%20vaba%20laps%20filmist%20'Viimne%20reliikvia'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Paul Eerik </a:t>
            </a:r>
            <a:r>
              <a:rPr lang="et-EE" dirty="0" err="1" smtClean="0"/>
              <a:t>rummo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luulenäited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t-EE" sz="2500" dirty="0" smtClean="0"/>
              <a:t>Rummo loeb oma luulet </a:t>
            </a:r>
            <a:r>
              <a:rPr lang="et-EE" sz="2500" dirty="0" smtClean="0"/>
              <a:t>ette </a:t>
            </a:r>
            <a:r>
              <a:rPr lang="et-EE" sz="2500" dirty="0" smtClean="0"/>
              <a:t>ETV luulenurga saates. Mõned näited :</a:t>
            </a:r>
            <a:br>
              <a:rPr lang="et-EE" sz="2500" dirty="0" smtClean="0"/>
            </a:br>
            <a:r>
              <a:rPr lang="et-EE" sz="2500" dirty="0" smtClean="0"/>
              <a:t/>
            </a:r>
            <a:br>
              <a:rPr lang="et-EE" sz="2500" dirty="0" smtClean="0"/>
            </a:br>
            <a:endParaRPr lang="et-EE" sz="2500" dirty="0" smtClean="0"/>
          </a:p>
          <a:p>
            <a:r>
              <a:rPr lang="et-EE" sz="2500" dirty="0" smtClean="0"/>
              <a:t>Paul-Eerik </a:t>
            </a:r>
            <a:r>
              <a:rPr lang="et-EE" sz="2500" dirty="0" smtClean="0"/>
              <a:t>Rummo "</a:t>
            </a:r>
            <a:r>
              <a:rPr lang="et-EE" sz="2500" dirty="0" smtClean="0"/>
              <a:t>Mälestus </a:t>
            </a:r>
            <a:r>
              <a:rPr lang="et-EE" sz="2500" dirty="0" err="1" smtClean="0"/>
              <a:t>suvest</a:t>
            </a:r>
            <a:r>
              <a:rPr lang="et-EE" sz="2500" dirty="0" err="1" smtClean="0"/>
              <a:t>"  </a:t>
            </a:r>
            <a:r>
              <a:rPr lang="et-EE" sz="2500" dirty="0" smtClean="0"/>
              <a:t> </a:t>
            </a:r>
            <a:r>
              <a:rPr lang="et-EE" sz="2500" dirty="0" smtClean="0">
                <a:hlinkClick r:id="rId2"/>
              </a:rPr>
              <a:t>http://etv.err.ee/arhiiv.php?id=110169</a:t>
            </a:r>
            <a:endParaRPr lang="et-EE" sz="2500" dirty="0" smtClean="0"/>
          </a:p>
          <a:p>
            <a:r>
              <a:rPr lang="et-EE" sz="2500" dirty="0" smtClean="0"/>
              <a:t>Paul-Eerik Rummo " Tavaline </a:t>
            </a:r>
            <a:r>
              <a:rPr lang="et-EE" sz="2500" dirty="0" err="1" smtClean="0"/>
              <a:t>hull"    </a:t>
            </a:r>
            <a:r>
              <a:rPr lang="et-EE" sz="2500" dirty="0" smtClean="0"/>
              <a:t>    </a:t>
            </a:r>
            <a:r>
              <a:rPr lang="et-EE" sz="2500" dirty="0" smtClean="0">
                <a:hlinkClick r:id="rId3"/>
              </a:rPr>
              <a:t>http://etv.err.ee/arhiiv.php?id=107829</a:t>
            </a:r>
            <a:endParaRPr lang="et-EE" sz="2500" dirty="0" smtClean="0"/>
          </a:p>
          <a:p>
            <a:r>
              <a:rPr lang="et-EE" sz="2500" dirty="0" smtClean="0"/>
              <a:t>Paul-Eerik Rummo " </a:t>
            </a:r>
            <a:r>
              <a:rPr lang="et-EE" sz="2500" dirty="0" smtClean="0"/>
              <a:t>Õnnelik 1 "</a:t>
            </a:r>
            <a:r>
              <a:rPr lang="et-EE" sz="2500" dirty="0" err="1" smtClean="0"/>
              <a:t>              </a:t>
            </a:r>
            <a:r>
              <a:rPr lang="et-EE" sz="2500" dirty="0" smtClean="0">
                <a:hlinkClick r:id="rId4"/>
              </a:rPr>
              <a:t> http://etv.err.ee/arhiiv.php?id=108793</a:t>
            </a:r>
            <a:r>
              <a:rPr lang="et-EE" sz="2500" dirty="0" smtClean="0"/>
              <a:t/>
            </a:r>
            <a:br>
              <a:rPr lang="et-EE" sz="2500" dirty="0" smtClean="0"/>
            </a:br>
            <a:r>
              <a:rPr lang="et-EE" sz="2500" dirty="0" smtClean="0"/>
              <a:t/>
            </a:r>
            <a:br>
              <a:rPr lang="et-EE" sz="2500" dirty="0" smtClean="0"/>
            </a:br>
            <a:endParaRPr lang="et-EE" sz="2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kirjandus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>
                <a:hlinkClick r:id="rId2"/>
              </a:rPr>
              <a:t>http://</a:t>
            </a:r>
            <a:r>
              <a:rPr lang="et-EE" sz="2400" dirty="0" smtClean="0">
                <a:hlinkClick r:id="rId2"/>
              </a:rPr>
              <a:t>www.youtube.com/watch?v=neZgXJNU6NI</a:t>
            </a:r>
            <a:endParaRPr lang="et-EE" sz="2400" dirty="0" smtClean="0"/>
          </a:p>
          <a:p>
            <a:r>
              <a:rPr lang="et-EE" sz="2400" dirty="0" smtClean="0">
                <a:hlinkClick r:id="rId3"/>
              </a:rPr>
              <a:t>http://</a:t>
            </a:r>
            <a:r>
              <a:rPr lang="et-EE" sz="2400" dirty="0" smtClean="0">
                <a:hlinkClick r:id="rId3"/>
              </a:rPr>
              <a:t>60ndadeestikirjanduses.weebly.com/paul-eerik-rummo.html</a:t>
            </a:r>
            <a:endParaRPr lang="et-EE" sz="2400" dirty="0" smtClean="0"/>
          </a:p>
          <a:p>
            <a:r>
              <a:rPr lang="et-EE" sz="2400" dirty="0" smtClean="0">
                <a:hlinkClick r:id="rId4"/>
              </a:rPr>
              <a:t>http://</a:t>
            </a:r>
            <a:r>
              <a:rPr lang="et-EE" sz="2400" dirty="0" smtClean="0">
                <a:hlinkClick r:id="rId4"/>
              </a:rPr>
              <a:t>web.zone.ee/tomekk/RUMMO.doc</a:t>
            </a:r>
            <a:endParaRPr lang="et-EE" sz="2400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Koostanud</a:t>
            </a: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Simona</a:t>
            </a:r>
            <a:r>
              <a:rPr lang="et-EE" dirty="0" smtClean="0"/>
              <a:t> Andreas 2010 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rummo_p-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212" r="4212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Paul Eerik Rummo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Elulugu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Paul-Eerik Rummo on sündinud 19. jaanuaril 1942 </a:t>
            </a:r>
            <a:r>
              <a:rPr lang="et-EE" dirty="0" smtClean="0"/>
              <a:t>Tallinnas.</a:t>
            </a:r>
          </a:p>
          <a:p>
            <a:r>
              <a:rPr lang="et-EE" dirty="0" smtClean="0"/>
              <a:t>Peale ülikooli lõpetamist oli ta lühemat aega „Vanemuise“ teatri </a:t>
            </a:r>
            <a:r>
              <a:rPr lang="et-EE" dirty="0" smtClean="0"/>
              <a:t>dramaturg.</a:t>
            </a:r>
          </a:p>
          <a:p>
            <a:r>
              <a:rPr lang="et-EE" dirty="0" smtClean="0"/>
              <a:t>Esimesed trükikatsetused ilmusid 1954. aasta novembris ajalehes „Säde“ ja ajakirjas „Pioneer</a:t>
            </a:r>
            <a:r>
              <a:rPr lang="et-EE" dirty="0" smtClean="0"/>
              <a:t>“.</a:t>
            </a:r>
          </a:p>
          <a:p>
            <a:r>
              <a:rPr lang="et-EE" dirty="0" smtClean="0"/>
              <a:t>Märtsis 1990 valiti Rummo Eesti Komiteesse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Paul </a:t>
            </a:r>
            <a:r>
              <a:rPr lang="et-EE" dirty="0" err="1" smtClean="0"/>
              <a:t>eerik</a:t>
            </a:r>
            <a:r>
              <a:rPr lang="et-EE" dirty="0" smtClean="0"/>
              <a:t> </a:t>
            </a:r>
            <a:r>
              <a:rPr lang="et-EE" dirty="0" err="1" smtClean="0"/>
              <a:t>rummo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Rummo </a:t>
            </a:r>
            <a:r>
              <a:rPr lang="fi-FI" dirty="0" smtClean="0"/>
              <a:t>on Eesti kirjanik ja </a:t>
            </a:r>
            <a:r>
              <a:rPr lang="fi-FI" dirty="0" smtClean="0"/>
              <a:t>poliitik</a:t>
            </a:r>
            <a:r>
              <a:rPr lang="et-EE" dirty="0" smtClean="0"/>
              <a:t>.</a:t>
            </a:r>
          </a:p>
          <a:p>
            <a:r>
              <a:rPr lang="et-EE" dirty="0" smtClean="0"/>
              <a:t>Tema nimega seostatakse eesti kirjanduse murrangut  60ndatel aastatel.</a:t>
            </a:r>
          </a:p>
          <a:p>
            <a:r>
              <a:rPr lang="et-EE" dirty="0" smtClean="0"/>
              <a:t>Tavainimesed teavad tema loomingut ilmselt tänu filmi „Viimne reliikvia“ laulutekstidele, mille autor Rummo </a:t>
            </a:r>
            <a:r>
              <a:rPr lang="et-EE" dirty="0" smtClean="0"/>
              <a:t>on.</a:t>
            </a:r>
          </a:p>
          <a:p>
            <a:r>
              <a:rPr lang="et-EE" dirty="0" smtClean="0"/>
              <a:t>Abielus on </a:t>
            </a:r>
            <a:r>
              <a:rPr lang="et-EE" dirty="0" smtClean="0"/>
              <a:t>ta näitleja </a:t>
            </a:r>
            <a:r>
              <a:rPr lang="et-EE" dirty="0" err="1" smtClean="0"/>
              <a:t>Viiu</a:t>
            </a:r>
            <a:r>
              <a:rPr lang="et-EE" dirty="0" smtClean="0"/>
              <a:t> Härmiga</a:t>
            </a:r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Loomingu kirjeldus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Paul-Eerik Rummo on luuletaja, kelle looming kuulub eesti uuemasse klassikasse</a:t>
            </a:r>
            <a:r>
              <a:rPr lang="et-EE" dirty="0" smtClean="0"/>
              <a:t>.</a:t>
            </a:r>
          </a:p>
          <a:p>
            <a:r>
              <a:rPr lang="et-EE" dirty="0" smtClean="0"/>
              <a:t>Rummo esikkogu “Tule ikka mu rõõmude juurde” (1964) on täis optimistlikust ning kompromissitut luulet.</a:t>
            </a:r>
          </a:p>
          <a:p>
            <a:r>
              <a:rPr lang="et-EE" dirty="0" smtClean="0"/>
              <a:t>Alles neljas luulekogu (“Saatja aadress”) näitab luuletaja sisulisuse ja vormilisuse arengut. Luules väheneb laululisus ning vormi mitmekesisus.</a:t>
            </a:r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Pilte Rummost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1030" name="Picture 6" descr="C:\Users\Simona\Desktop\1232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3099636" cy="4464496"/>
          </a:xfrm>
          <a:prstGeom prst="rect">
            <a:avLst/>
          </a:prstGeom>
          <a:noFill/>
        </p:spPr>
      </p:pic>
      <p:pic>
        <p:nvPicPr>
          <p:cNvPr id="1031" name="Picture 7" descr="C:\Users\Simona\Desktop\06_06_tunnistus_006_p-e.rumm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132856"/>
            <a:ext cx="5028262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Lisaks luulele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Paul Eerik Rummo on kirjutanud ka näidendeid, lasteraamatuid, filmistsenaariume, laulusõnu, dramatiseeringuid ning tõlkinud luulet paljudest keeltest</a:t>
            </a:r>
            <a:r>
              <a:rPr lang="et-EE" dirty="0" smtClean="0"/>
              <a:t>.</a:t>
            </a:r>
          </a:p>
          <a:p>
            <a:r>
              <a:rPr lang="fi-FI" dirty="0" smtClean="0"/>
              <a:t>Tema neljast draamast </a:t>
            </a:r>
            <a:r>
              <a:rPr lang="fi-FI" dirty="0" smtClean="0"/>
              <a:t>olulisem </a:t>
            </a:r>
            <a:r>
              <a:rPr lang="fi-FI" dirty="0" smtClean="0"/>
              <a:t>"Tuhkatriinumäng" (1969), </a:t>
            </a:r>
            <a:r>
              <a:rPr lang="fi-FI" dirty="0" smtClean="0"/>
              <a:t>mi</a:t>
            </a:r>
            <a:r>
              <a:rPr lang="et-EE" dirty="0" err="1" smtClean="0"/>
              <a:t>da</a:t>
            </a:r>
            <a:r>
              <a:rPr lang="et-EE" dirty="0" smtClean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lavastatud</a:t>
            </a:r>
            <a:r>
              <a:rPr lang="en-US" dirty="0" smtClean="0"/>
              <a:t> ka New </a:t>
            </a:r>
            <a:r>
              <a:rPr lang="en-US" dirty="0" err="1" smtClean="0"/>
              <a:t>Yorgis</a:t>
            </a:r>
            <a:r>
              <a:rPr lang="en-US" dirty="0" smtClean="0"/>
              <a:t>, </a:t>
            </a:r>
            <a:r>
              <a:rPr lang="en-US" dirty="0" err="1" smtClean="0"/>
              <a:t>Broadwayl</a:t>
            </a:r>
            <a:r>
              <a:rPr lang="en-US" dirty="0" smtClean="0"/>
              <a:t> (1971).</a:t>
            </a:r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“viimse reliikvia” filmimuusika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/>
              <a:t>Paul Eerik Rummo on kirjutanud sõnad "Viimse reliikvia" lauludele. Igale eestlasele tuntud ja pähe kulunud laulud on </a:t>
            </a:r>
            <a:r>
              <a:rPr lang="et-EE" dirty="0" smtClean="0"/>
              <a:t>näiteks: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 smtClean="0"/>
          </a:p>
          <a:p>
            <a:r>
              <a:rPr lang="et-EE" dirty="0" smtClean="0"/>
              <a:t>Iga </a:t>
            </a:r>
            <a:r>
              <a:rPr lang="et-EE" dirty="0" smtClean="0"/>
              <a:t>mees on oma saatuse sepp</a:t>
            </a:r>
          </a:p>
          <a:p>
            <a:r>
              <a:rPr lang="et-EE" dirty="0" smtClean="0"/>
              <a:t>Mässajate laul</a:t>
            </a:r>
          </a:p>
          <a:p>
            <a:r>
              <a:rPr lang="et-EE" dirty="0" smtClean="0"/>
              <a:t>Nuhk-munkade Laul</a:t>
            </a:r>
          </a:p>
          <a:p>
            <a:r>
              <a:rPr lang="et-EE" dirty="0" smtClean="0"/>
              <a:t>Pistoda Laul</a:t>
            </a:r>
          </a:p>
          <a:p>
            <a:r>
              <a:rPr lang="et-EE" dirty="0" smtClean="0"/>
              <a:t>Prostituudi Laul</a:t>
            </a:r>
          </a:p>
          <a:p>
            <a:r>
              <a:rPr lang="et-EE" dirty="0" smtClean="0"/>
              <a:t>Põgene Vaba Laps</a:t>
            </a:r>
          </a:p>
          <a:p>
            <a:r>
              <a:rPr lang="et-EE" dirty="0" smtClean="0"/>
              <a:t>Viimne Reliikvia</a:t>
            </a:r>
          </a:p>
          <a:p>
            <a:r>
              <a:rPr lang="et-EE" dirty="0" smtClean="0"/>
              <a:t>Üks mees nägi unes taevalikku õiglust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“viimse reliikvia” filmimuusika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Üks Tuntuimatest on "Põgene vaba </a:t>
            </a:r>
            <a:r>
              <a:rPr lang="et-EE" dirty="0" smtClean="0"/>
              <a:t>laps“,</a:t>
            </a:r>
          </a:p>
          <a:p>
            <a:pPr>
              <a:buNone/>
            </a:pPr>
            <a:r>
              <a:rPr lang="et-EE" dirty="0" smtClean="0"/>
              <a:t>(mida </a:t>
            </a:r>
            <a:r>
              <a:rPr lang="et-EE" dirty="0" smtClean="0"/>
              <a:t>saab all pool ka </a:t>
            </a:r>
            <a:r>
              <a:rPr lang="et-EE" dirty="0" smtClean="0"/>
              <a:t>kuulata, vajutades ikoonile).</a:t>
            </a:r>
          </a:p>
          <a:p>
            <a:pPr>
              <a:buNone/>
            </a:pPr>
            <a:endParaRPr lang="et-EE" dirty="0"/>
          </a:p>
        </p:txBody>
      </p:sp>
      <p:pic>
        <p:nvPicPr>
          <p:cNvPr id="4" name="Põgene. vaba laps filmist 'Viimne reliikvia'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3645024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60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275</Words>
  <Application>Microsoft Office PowerPoint</Application>
  <PresentationFormat>On-screen Show (4:3)</PresentationFormat>
  <Paragraphs>44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Paul Eerik rummo</vt:lpstr>
      <vt:lpstr>Paul Eerik Rummo </vt:lpstr>
      <vt:lpstr>Elulugu</vt:lpstr>
      <vt:lpstr>Paul eerik rummo</vt:lpstr>
      <vt:lpstr>Loomingu kirjeldus</vt:lpstr>
      <vt:lpstr>Pilte Rummost</vt:lpstr>
      <vt:lpstr>Lisaks luulele</vt:lpstr>
      <vt:lpstr>“viimse reliikvia” filmimuusika</vt:lpstr>
      <vt:lpstr>“viimse reliikvia” filmimuusika</vt:lpstr>
      <vt:lpstr>luulenäited</vt:lpstr>
      <vt:lpstr>Kasutatud kirjandus</vt:lpstr>
      <vt:lpstr>Simona Andreas 2010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Simona</dc:creator>
  <cp:lastModifiedBy>Simona</cp:lastModifiedBy>
  <cp:revision>5</cp:revision>
  <dcterms:created xsi:type="dcterms:W3CDTF">2010-11-23T21:46:36Z</dcterms:created>
  <dcterms:modified xsi:type="dcterms:W3CDTF">2010-11-23T22:29:04Z</dcterms:modified>
</cp:coreProperties>
</file>