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0" autoAdjust="0"/>
  </p:normalViewPr>
  <p:slideViewPr>
    <p:cSldViewPr>
      <p:cViewPr varScale="1">
        <p:scale>
          <a:sx n="64" d="100"/>
          <a:sy n="64" d="100"/>
        </p:scale>
        <p:origin x="-6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A7E57-3D54-4D99-95F0-F7C37D0B7FF6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0227-5799-4E5C-BB66-6AB21ACCE7E2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t.wikipedia.org/wiki/Wikmani_poisid" TargetMode="External"/><Relationship Id="rId3" Type="http://schemas.openxmlformats.org/officeDocument/2006/relationships/hyperlink" Target="http://et.wikipedia.org/wiki/Kolme_katku_vahel" TargetMode="External"/><Relationship Id="rId7" Type="http://schemas.openxmlformats.org/officeDocument/2006/relationships/hyperlink" Target="http://et.wikipedia.org/w/index.php?title=Vastutuulelaev&amp;action=edit&amp;redlink=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t.wikipedia.org/wiki/Professor_Martensi_%C3%A4ras%C3%B5it" TargetMode="External"/><Relationship Id="rId5" Type="http://schemas.openxmlformats.org/officeDocument/2006/relationships/hyperlink" Target="http://et.wikipedia.org/wiki/Rakvere_romaan" TargetMode="External"/><Relationship Id="rId4" Type="http://schemas.openxmlformats.org/officeDocument/2006/relationships/hyperlink" Target="http://et.wikipedia.org/wiki/Keisri_hul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Kolme katku vahel"/>
              </a:rPr>
              <a:t>Kolme katku vahel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I–IV (1970–1980)</a:t>
            </a:r>
          </a:p>
          <a:p>
            <a:pPr lvl="0"/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Keisri hull"/>
              </a:rPr>
              <a:t>Keisri hull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(1978)</a:t>
            </a:r>
          </a:p>
          <a:p>
            <a:pPr lvl="0"/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Rakvere romaan"/>
              </a:rPr>
              <a:t>Rakvere romaan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(1982)</a:t>
            </a:r>
          </a:p>
          <a:p>
            <a:pPr lvl="0"/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Professor Martensi ärasõit"/>
              </a:rPr>
              <a:t>Professor </a:t>
            </a:r>
            <a:r>
              <a:rPr lang="et-EE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Professor Martensi ärasõit"/>
              </a:rPr>
              <a:t>Martensi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Professor Martensi ärasõit"/>
              </a:rPr>
              <a:t> ärasõit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(1984)</a:t>
            </a:r>
          </a:p>
          <a:p>
            <a:pPr lvl="0"/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 tooltip="Vastutuulelaev (pole veel kirjutatud)"/>
              </a:rPr>
              <a:t>Vastutuulelaev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(1987)</a:t>
            </a:r>
          </a:p>
          <a:p>
            <a:pPr lvl="0"/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  <a:r>
              <a:rPr lang="et-EE" sz="120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Wikmani poisid"/>
              </a:rPr>
              <a:t>Wikmani</a:t>
            </a:r>
            <a:r>
              <a:rPr lang="et-EE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 tooltip="Wikmani poisid"/>
              </a:rPr>
              <a:t> poisid</a:t>
            </a:r>
            <a:r>
              <a:rPr lang="et-E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(1988)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20227-5799-4E5C-BB66-6AB21ACCE7E2}" type="slidenum">
              <a:rPr lang="et-EE" smtClean="0"/>
              <a:t>6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BBE149-A9C8-489D-83AA-9C1AC18B090E}" type="datetimeFigureOut">
              <a:rPr lang="et-EE" smtClean="0"/>
              <a:t>24.11.2010</a:t>
            </a:fld>
            <a:endParaRPr lang="et-E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FB7726-4BB3-4906-B8D4-C1BC943A97E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imona\Desktop\Urb%20Borthers%20-%20Imeline%20Laas.mp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n4E11Y9RGw&amp;feature=player_embedded" TargetMode="External"/><Relationship Id="rId2" Type="http://schemas.openxmlformats.org/officeDocument/2006/relationships/hyperlink" Target="http://www.weebly.com/weebly/main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stimees.ee/281207/esileht/kultuur/303413.php" TargetMode="External"/><Relationship Id="rId4" Type="http://schemas.openxmlformats.org/officeDocument/2006/relationships/hyperlink" Target="http://www.miksike.ee/docs/referaadid/jaan_kross_dianaleos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Jaan Kross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1920-2007</a:t>
            </a:r>
            <a:endParaRPr lang="et-E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Koostas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Simona</a:t>
            </a:r>
            <a:r>
              <a:rPr lang="et-EE" dirty="0" smtClean="0"/>
              <a:t> Andreas 2010</a:t>
            </a:r>
            <a:endParaRPr lang="et-E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Jaan Kross</a:t>
            </a:r>
            <a:endParaRPr lang="et-EE" dirty="0"/>
          </a:p>
        </p:txBody>
      </p:sp>
      <p:pic>
        <p:nvPicPr>
          <p:cNvPr id="1026" name="Picture 2" descr="C:\Users\Simona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4032448" cy="4727680"/>
          </a:xfrm>
          <a:prstGeom prst="rect">
            <a:avLst/>
          </a:prstGeom>
          <a:noFill/>
        </p:spPr>
      </p:pic>
      <p:pic>
        <p:nvPicPr>
          <p:cNvPr id="1027" name="Picture 3" descr="C:\Users\Simona\Desktop\Jaan_Kross_42368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12776"/>
            <a:ext cx="4457700" cy="360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Sündinud 1920</a:t>
            </a:r>
            <a:r>
              <a:rPr lang="et-EE" dirty="0" smtClean="0"/>
              <a:t>.</a:t>
            </a:r>
          </a:p>
          <a:p>
            <a:r>
              <a:rPr lang="et-EE" dirty="0" smtClean="0"/>
              <a:t> </a:t>
            </a:r>
            <a:r>
              <a:rPr lang="et-EE" dirty="0" smtClean="0"/>
              <a:t>Lõpetas Tallinna J. Westholmi </a:t>
            </a:r>
            <a:r>
              <a:rPr lang="et-EE" dirty="0" smtClean="0"/>
              <a:t>gümnaasiumi</a:t>
            </a:r>
            <a:r>
              <a:rPr lang="et-EE" dirty="0" smtClean="0"/>
              <a:t>.</a:t>
            </a:r>
            <a:endParaRPr lang="et-EE" dirty="0" smtClean="0"/>
          </a:p>
          <a:p>
            <a:r>
              <a:rPr lang="et-EE" dirty="0" smtClean="0"/>
              <a:t> Õppis </a:t>
            </a:r>
            <a:r>
              <a:rPr lang="et-EE" dirty="0" smtClean="0"/>
              <a:t>1938–1945 TÜ õigusteaduskonnas. </a:t>
            </a:r>
            <a:endParaRPr lang="et-EE" dirty="0" smtClean="0"/>
          </a:p>
          <a:p>
            <a:r>
              <a:rPr lang="et-EE" dirty="0" smtClean="0"/>
              <a:t>1941-1943 </a:t>
            </a:r>
            <a:r>
              <a:rPr lang="et-EE" dirty="0" smtClean="0"/>
              <a:t>Tallinna Linnapanga ametnik, </a:t>
            </a:r>
            <a:endParaRPr lang="et-EE" dirty="0" smtClean="0"/>
          </a:p>
          <a:p>
            <a:r>
              <a:rPr lang="et-EE" dirty="0" smtClean="0"/>
              <a:t>1943-1944 </a:t>
            </a:r>
            <a:r>
              <a:rPr lang="et-EE" dirty="0" smtClean="0"/>
              <a:t>sõjaväeametnik </a:t>
            </a:r>
            <a:r>
              <a:rPr lang="et-EE" dirty="0" smtClean="0"/>
              <a:t>Tallinnas.’</a:t>
            </a:r>
          </a:p>
          <a:p>
            <a:r>
              <a:rPr lang="et-EE" dirty="0" smtClean="0"/>
              <a:t>Krossi kirjanikudebüüt toimus tavatult hilja.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Elulugu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Jaan Kross on kirjutanud peamiselt vabavärsilist mõtteluulet, millega ta võitles </a:t>
            </a:r>
            <a:r>
              <a:rPr lang="et-EE" dirty="0" smtClean="0"/>
              <a:t>isikukultuse</a:t>
            </a:r>
            <a:r>
              <a:rPr lang="fi-FI" dirty="0" smtClean="0"/>
              <a:t>, </a:t>
            </a:r>
            <a:r>
              <a:rPr lang="fi-FI" dirty="0" smtClean="0"/>
              <a:t>silmakirjalikkuse, muganemise, bürokraatia ja ühiskonnas valitseva vale vastu. See oli püüd uuesti sünnile  ja puhtusele, luuletaja soov alustada </a:t>
            </a:r>
            <a:endParaRPr lang="et-EE" dirty="0" smtClean="0"/>
          </a:p>
          <a:p>
            <a:r>
              <a:rPr lang="et-EE" dirty="0" smtClean="0"/>
              <a:t>Krossi kangelased on võimekad, teotahtelised ning edasipüüdvad võitlejad, kes ei tunnista nende ette seatud piire ning </a:t>
            </a:r>
            <a:r>
              <a:rPr lang="et-EE" dirty="0" err="1" smtClean="0"/>
              <a:t>sooviad</a:t>
            </a:r>
            <a:r>
              <a:rPr lang="et-EE" dirty="0" smtClean="0"/>
              <a:t> jätta endast jälje ajalukku. </a:t>
            </a:r>
            <a:endParaRPr lang="et-EE" dirty="0" smtClean="0"/>
          </a:p>
          <a:p>
            <a:r>
              <a:rPr lang="et-EE" dirty="0" smtClean="0"/>
              <a:t>Proosaloomingus </a:t>
            </a:r>
            <a:r>
              <a:rPr lang="et-EE" dirty="0" smtClean="0"/>
              <a:t>astus kirjanik iga teosega sammu tänapäevale lähemale. 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Loomingu kirjeldus</a:t>
            </a:r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t-EE" b="1" dirty="0" smtClean="0"/>
              <a:t>Luule</a:t>
            </a:r>
          </a:p>
          <a:p>
            <a:r>
              <a:rPr lang="et-EE" dirty="0" smtClean="0"/>
              <a:t>„Söerikastaja” (1958)</a:t>
            </a:r>
          </a:p>
          <a:p>
            <a:r>
              <a:rPr lang="et-EE" dirty="0" smtClean="0"/>
              <a:t>„Kivist viiulid” (1964)</a:t>
            </a:r>
          </a:p>
          <a:p>
            <a:r>
              <a:rPr lang="et-EE" dirty="0" smtClean="0"/>
              <a:t>„Lauljad laevavööridel” (1966)</a:t>
            </a:r>
          </a:p>
          <a:p>
            <a:r>
              <a:rPr lang="et-EE" dirty="0" smtClean="0"/>
              <a:t>„Vihm teeb toredaid asju” (1969)</a:t>
            </a:r>
          </a:p>
          <a:p>
            <a:r>
              <a:rPr lang="et-EE" dirty="0" smtClean="0"/>
              <a:t>„Voog ja kolmpii” (1971)</a:t>
            </a:r>
          </a:p>
          <a:p>
            <a:r>
              <a:rPr lang="et-EE" dirty="0" smtClean="0"/>
              <a:t>„Põhjatud silmapilgud” (1990)</a:t>
            </a:r>
          </a:p>
          <a:p>
            <a:r>
              <a:rPr lang="et-EE" dirty="0" smtClean="0"/>
              <a:t>„Maailma avastamine” (2005) uustrükk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</a:t>
            </a:r>
            <a:endParaRPr lang="et-E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t-EE" dirty="0" smtClean="0"/>
              <a:t>Romaanid</a:t>
            </a:r>
          </a:p>
          <a:p>
            <a:pPr>
              <a:buNone/>
            </a:pPr>
            <a:endParaRPr lang="et-EE" dirty="0" smtClean="0"/>
          </a:p>
          <a:p>
            <a:pPr>
              <a:buBlip>
                <a:blip r:embed="rId3"/>
              </a:buBlip>
            </a:pPr>
            <a:r>
              <a:rPr lang="et-EE" dirty="0" smtClean="0"/>
              <a:t>“Kolme katku vahel” I-IV (1970-1980)</a:t>
            </a:r>
          </a:p>
          <a:p>
            <a:pPr>
              <a:buBlip>
                <a:blip r:embed="rId3"/>
              </a:buBlip>
            </a:pPr>
            <a:r>
              <a:rPr lang="et-EE" dirty="0" smtClean="0"/>
              <a:t>“Keisri hull” (1978)</a:t>
            </a:r>
          </a:p>
          <a:p>
            <a:pPr>
              <a:buBlip>
                <a:blip r:embed="rId3"/>
              </a:buBlip>
            </a:pPr>
            <a:r>
              <a:rPr lang="et-EE" dirty="0" smtClean="0"/>
              <a:t>“Rakvere romaan” (1982)</a:t>
            </a:r>
          </a:p>
          <a:p>
            <a:pPr>
              <a:buBlip>
                <a:blip r:embed="rId3"/>
              </a:buBlip>
            </a:pPr>
            <a:r>
              <a:rPr lang="et-EE" dirty="0" smtClean="0"/>
              <a:t>“Professor </a:t>
            </a:r>
            <a:r>
              <a:rPr lang="et-EE" dirty="0" err="1" smtClean="0"/>
              <a:t>Martensi</a:t>
            </a:r>
            <a:r>
              <a:rPr lang="et-EE" dirty="0" smtClean="0"/>
              <a:t> ärasõit” (1984)</a:t>
            </a:r>
          </a:p>
          <a:p>
            <a:pPr>
              <a:buBlip>
                <a:blip r:embed="rId3"/>
              </a:buBlip>
            </a:pPr>
            <a:r>
              <a:rPr lang="et-EE" dirty="0" smtClean="0"/>
              <a:t>“Vastutuulelaev” (1987)</a:t>
            </a:r>
          </a:p>
          <a:p>
            <a:pPr>
              <a:buBlip>
                <a:blip r:embed="rId3"/>
              </a:buBlip>
            </a:pPr>
            <a:r>
              <a:rPr lang="et-EE" dirty="0" smtClean="0"/>
              <a:t>“</a:t>
            </a:r>
            <a:r>
              <a:rPr lang="et-EE" dirty="0" err="1" smtClean="0"/>
              <a:t>Wikmani</a:t>
            </a:r>
            <a:r>
              <a:rPr lang="et-EE" dirty="0" smtClean="0"/>
              <a:t> poisid” (1988)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 </a:t>
            </a:r>
            <a:endParaRPr lang="et-E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Jaan Krossi luuletus : “Imeline </a:t>
            </a:r>
            <a:r>
              <a:rPr lang="et-EE" dirty="0" smtClean="0"/>
              <a:t>aas” ,on tehtud lauluks.</a:t>
            </a:r>
          </a:p>
          <a:p>
            <a:r>
              <a:rPr lang="et-EE" dirty="0" smtClean="0"/>
              <a:t>Vendade </a:t>
            </a:r>
            <a:r>
              <a:rPr lang="et-EE" dirty="0" err="1" smtClean="0"/>
              <a:t>Urbide</a:t>
            </a:r>
            <a:r>
              <a:rPr lang="et-EE" dirty="0" smtClean="0"/>
              <a:t> viisistatult populaarseks lauluks saanuna on autori algset teksti sageli ekslikult moonutatud, lauldes imelise laane asemel imelisest aasast</a:t>
            </a:r>
            <a:r>
              <a:rPr lang="et-EE" dirty="0" smtClean="0"/>
              <a:t>. (Laulu saab kuulata vajutades ikoonile) </a:t>
            </a:r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Lisaks luulele ja kirjandusele</a:t>
            </a:r>
            <a:endParaRPr lang="et-EE" dirty="0"/>
          </a:p>
        </p:txBody>
      </p:sp>
      <p:pic>
        <p:nvPicPr>
          <p:cNvPr id="4" name="Urb Borthers - Imeline La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95736" y="4653136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t-EE" dirty="0" smtClean="0"/>
              <a:t>Omas </a:t>
            </a:r>
            <a:r>
              <a:rPr lang="et-EE" dirty="0" smtClean="0"/>
              <a:t>kodus jäin korraga kohata. </a:t>
            </a:r>
          </a:p>
          <a:p>
            <a:pPr>
              <a:buNone/>
            </a:pPr>
            <a:r>
              <a:rPr lang="et-EE" dirty="0" smtClean="0"/>
              <a:t>Olen äkki kui paadita aer ma.</a:t>
            </a:r>
          </a:p>
          <a:p>
            <a:pPr>
              <a:buNone/>
            </a:pPr>
            <a:r>
              <a:rPr lang="et-EE" dirty="0" smtClean="0"/>
              <a:t>Tahaks laulda, kuid oskan vaid ohata</a:t>
            </a:r>
          </a:p>
          <a:p>
            <a:pPr>
              <a:buNone/>
            </a:pPr>
            <a:r>
              <a:rPr lang="et-EE" dirty="0" smtClean="0"/>
              <a:t>ning see ajab mind nutma ja naerma. </a:t>
            </a:r>
          </a:p>
          <a:p>
            <a:pPr>
              <a:buNone/>
            </a:pPr>
            <a:r>
              <a:rPr lang="et-EE" dirty="0" smtClean="0"/>
              <a:t>Kaigun kaasa nüüd igale kõlale. </a:t>
            </a:r>
          </a:p>
          <a:p>
            <a:pPr>
              <a:buNone/>
            </a:pPr>
            <a:r>
              <a:rPr lang="et-EE" dirty="0" smtClean="0"/>
              <a:t>Kaunid asjad mu enesest viivad.</a:t>
            </a:r>
          </a:p>
          <a:p>
            <a:pPr>
              <a:buNone/>
            </a:pPr>
            <a:r>
              <a:rPr lang="et-EE" dirty="0" smtClean="0"/>
              <a:t>Mingi raskus on kasvand mu õlale </a:t>
            </a:r>
          </a:p>
          <a:p>
            <a:pPr>
              <a:buNone/>
            </a:pPr>
            <a:r>
              <a:rPr lang="et-EE" dirty="0" smtClean="0"/>
              <a:t>ja ma tunnen: see raskus on </a:t>
            </a:r>
          </a:p>
          <a:p>
            <a:pPr>
              <a:buNone/>
            </a:pPr>
            <a:r>
              <a:rPr lang="et-EE" dirty="0" smtClean="0"/>
              <a:t>tiivad.</a:t>
            </a:r>
          </a:p>
          <a:p>
            <a:endParaRPr lang="et-E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Luuletus : Tiivad</a:t>
            </a:r>
            <a:endParaRPr lang="et-E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http://www.weebly.com/weebly/main.php</a:t>
            </a:r>
            <a:r>
              <a:rPr lang="et-EE" dirty="0" smtClean="0">
                <a:hlinkClick r:id="rId2"/>
              </a:rPr>
              <a:t>#</a:t>
            </a:r>
            <a:endParaRPr lang="et-EE" dirty="0" smtClean="0"/>
          </a:p>
          <a:p>
            <a:r>
              <a:rPr lang="et-EE" b="1" dirty="0" smtClean="0">
                <a:hlinkClick r:id="rId3"/>
              </a:rPr>
              <a:t>http://www.youtube.com/watch?v=Zn4E11Y9RGw&amp;feature=player_embedded</a:t>
            </a:r>
            <a:r>
              <a:rPr lang="et-EE" b="1" dirty="0" smtClean="0">
                <a:hlinkClick r:id="rId3"/>
              </a:rPr>
              <a:t>#</a:t>
            </a:r>
            <a:r>
              <a:rPr lang="et-EE" b="1" dirty="0" smtClean="0"/>
              <a:t>!</a:t>
            </a:r>
          </a:p>
          <a:p>
            <a:r>
              <a:rPr lang="et-EE" b="1" dirty="0" smtClean="0">
                <a:hlinkClick r:id="rId4"/>
              </a:rPr>
              <a:t>http://</a:t>
            </a:r>
            <a:r>
              <a:rPr lang="et-EE" b="1" dirty="0" smtClean="0">
                <a:hlinkClick r:id="rId4"/>
              </a:rPr>
              <a:t>www.miksike.ee/docs/referaadid/jaan_kross_dianaleoste.htm</a:t>
            </a:r>
            <a:endParaRPr lang="et-EE" b="1" dirty="0" smtClean="0"/>
          </a:p>
          <a:p>
            <a:r>
              <a:rPr lang="et-EE" b="1" dirty="0" smtClean="0">
                <a:hlinkClick r:id="rId5"/>
              </a:rPr>
              <a:t>http://</a:t>
            </a:r>
            <a:r>
              <a:rPr lang="et-EE" b="1" dirty="0" smtClean="0">
                <a:hlinkClick r:id="rId5"/>
              </a:rPr>
              <a:t>www.postimees.ee/281207/esileht/kultuur/303413.php</a:t>
            </a:r>
            <a:endParaRPr lang="et-EE" b="1" dirty="0" smtClean="0"/>
          </a:p>
          <a:p>
            <a:endParaRPr lang="et-EE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337</Words>
  <Application>Microsoft Office PowerPoint</Application>
  <PresentationFormat>On-screen Show (4:3)</PresentationFormat>
  <Paragraphs>59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Jaan Kross</vt:lpstr>
      <vt:lpstr>Jaan Kross</vt:lpstr>
      <vt:lpstr>Elulugu</vt:lpstr>
      <vt:lpstr>Loomingu kirjeldus</vt:lpstr>
      <vt:lpstr>Looming</vt:lpstr>
      <vt:lpstr>Looming </vt:lpstr>
      <vt:lpstr>Lisaks luulele ja kirjandusele</vt:lpstr>
      <vt:lpstr>Luuletus : Tiivad</vt:lpstr>
      <vt:lpstr>Kasutatud kirjandus</vt:lpstr>
      <vt:lpstr>Koostas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Jaan Kross</dc:title>
  <dc:creator>Simona</dc:creator>
  <cp:lastModifiedBy>Simona</cp:lastModifiedBy>
  <cp:revision>3</cp:revision>
  <dcterms:created xsi:type="dcterms:W3CDTF">2010-11-24T01:04:55Z</dcterms:created>
  <dcterms:modified xsi:type="dcterms:W3CDTF">2010-11-24T01:30:00Z</dcterms:modified>
</cp:coreProperties>
</file>