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9" r:id="rId5"/>
    <p:sldId id="260" r:id="rId6"/>
    <p:sldId id="263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2CB050-032D-46D3-B89F-F8E80D1B802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8CD671-E2D3-4D81-B6A2-0C47207E2FFE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CB050-032D-46D3-B89F-F8E80D1B802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CD671-E2D3-4D81-B6A2-0C47207E2F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52CB050-032D-46D3-B89F-F8E80D1B802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8CD671-E2D3-4D81-B6A2-0C47207E2F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CB050-032D-46D3-B89F-F8E80D1B802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CD671-E2D3-4D81-B6A2-0C47207E2F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2CB050-032D-46D3-B89F-F8E80D1B802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28CD671-E2D3-4D81-B6A2-0C47207E2FFE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CB050-032D-46D3-B89F-F8E80D1B802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CD671-E2D3-4D81-B6A2-0C47207E2F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CB050-032D-46D3-B89F-F8E80D1B802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CD671-E2D3-4D81-B6A2-0C47207E2F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CB050-032D-46D3-B89F-F8E80D1B802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CD671-E2D3-4D81-B6A2-0C47207E2F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2CB050-032D-46D3-B89F-F8E80D1B802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CD671-E2D3-4D81-B6A2-0C47207E2F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CB050-032D-46D3-B89F-F8E80D1B802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CD671-E2D3-4D81-B6A2-0C47207E2FF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CB050-032D-46D3-B89F-F8E80D1B802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CD671-E2D3-4D81-B6A2-0C47207E2FFE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2CB050-032D-46D3-B89F-F8E80D1B8023}" type="datetimeFigureOut">
              <a:rPr lang="et-EE" smtClean="0"/>
              <a:t>23.11.2010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8CD671-E2D3-4D81-B6A2-0C47207E2FFE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imona\Desktop\Urmas%20Alender%20ja%20Ruja%20-%20Ahtumine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60ndadeestikirjanduses.weebly.com/artur-alliksaar.html" TargetMode="External"/><Relationship Id="rId2" Type="http://schemas.openxmlformats.org/officeDocument/2006/relationships/hyperlink" Target="http://www.hot.ee/hanneshotee/alliksaar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t.wikipedia.org/wiki/Artur_Alliksaar" TargetMode="External"/><Relationship Id="rId4" Type="http://schemas.openxmlformats.org/officeDocument/2006/relationships/hyperlink" Target="http://www.youtube.com/watch?v=jbKEDXp0A9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Artur </a:t>
            </a:r>
            <a:r>
              <a:rPr lang="et-EE" dirty="0" err="1" smtClean="0"/>
              <a:t>Alliksaar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Eesti luuletaja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Koostanud : </a:t>
            </a:r>
            <a:r>
              <a:rPr lang="et-EE" dirty="0" err="1" smtClean="0"/>
              <a:t>Simona</a:t>
            </a:r>
            <a:r>
              <a:rPr lang="et-EE" dirty="0" smtClean="0"/>
              <a:t> Andreas</a:t>
            </a:r>
          </a:p>
          <a:p>
            <a:r>
              <a:rPr lang="et-EE" dirty="0" smtClean="0"/>
              <a:t>2010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Artur </a:t>
            </a:r>
            <a:r>
              <a:rPr lang="et-EE" dirty="0" err="1" smtClean="0"/>
              <a:t>Alliksaar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5" name="Picture Placeholder 4" descr="artur_alliksaar_400px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416" b="1841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Elukäik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Artur </a:t>
            </a:r>
            <a:r>
              <a:rPr lang="et-EE" dirty="0" err="1" smtClean="0"/>
              <a:t>Alliksaar</a:t>
            </a:r>
            <a:r>
              <a:rPr lang="et-EE" dirty="0" smtClean="0"/>
              <a:t> õppis aastatel 1941- 1942 Tartu Ülikoolis õigusteadust. </a:t>
            </a:r>
            <a:endParaRPr lang="et-EE" dirty="0" smtClean="0"/>
          </a:p>
          <a:p>
            <a:r>
              <a:rPr lang="et-EE" dirty="0" smtClean="0"/>
              <a:t>Peale sõda varjas poeet end Läänemaal metsavennana koos kahe luuletajaist sõbraga Rein Sepa ja </a:t>
            </a:r>
            <a:r>
              <a:rPr lang="et-EE" dirty="0" err="1" smtClean="0"/>
              <a:t>Otniell</a:t>
            </a:r>
            <a:r>
              <a:rPr lang="et-EE" dirty="0" smtClean="0"/>
              <a:t> </a:t>
            </a:r>
            <a:r>
              <a:rPr lang="et-EE" dirty="0" err="1" smtClean="0"/>
              <a:t>Jürissaarega</a:t>
            </a:r>
            <a:r>
              <a:rPr lang="et-EE" dirty="0" smtClean="0"/>
              <a:t>. </a:t>
            </a:r>
            <a:endParaRPr lang="et-EE" dirty="0" smtClean="0"/>
          </a:p>
          <a:p>
            <a:r>
              <a:rPr lang="fi-FI" dirty="0" smtClean="0"/>
              <a:t>Sellele järgnesid vangistusaastad ja asumiselesaatmine </a:t>
            </a:r>
            <a:r>
              <a:rPr lang="fi-FI" dirty="0" smtClean="0"/>
              <a:t>Siberis</a:t>
            </a:r>
            <a:r>
              <a:rPr lang="et-EE" dirty="0" smtClean="0"/>
              <a:t>.</a:t>
            </a:r>
          </a:p>
          <a:p>
            <a:r>
              <a:rPr lang="et-EE" dirty="0" smtClean="0"/>
              <a:t>Hiljem </a:t>
            </a:r>
            <a:r>
              <a:rPr lang="et-EE" dirty="0" smtClean="0"/>
              <a:t>t</a:t>
            </a:r>
            <a:r>
              <a:rPr lang="fi-FI" dirty="0" smtClean="0"/>
              <a:t>uli salaja</a:t>
            </a:r>
            <a:r>
              <a:rPr lang="et-EE" dirty="0" smtClean="0"/>
              <a:t> Tartusse</a:t>
            </a:r>
            <a:r>
              <a:rPr lang="fi-FI" dirty="0" smtClean="0"/>
              <a:t>, </a:t>
            </a:r>
            <a:r>
              <a:rPr lang="fi-FI" dirty="0" smtClean="0"/>
              <a:t>kus töötas õlletehases, ehitustöödel ja raudteel.</a:t>
            </a: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Loomingu kirjeldus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Tema looming on kõlarikas, sõnaleidlik, sageli metafoorne, kujutlusseoste kaudu hargnevate ja kuhjuvate kujunditega. </a:t>
            </a:r>
            <a:endParaRPr lang="et-EE" dirty="0" smtClean="0"/>
          </a:p>
          <a:p>
            <a:r>
              <a:rPr lang="et-EE" dirty="0" smtClean="0"/>
              <a:t>T</a:t>
            </a:r>
            <a:r>
              <a:rPr lang="et-EE" smtClean="0"/>
              <a:t>austaks </a:t>
            </a:r>
            <a:r>
              <a:rPr lang="et-EE" dirty="0" smtClean="0"/>
              <a:t>luuleloomingus oli Surm. </a:t>
            </a:r>
            <a:endParaRPr lang="et-EE" dirty="0" smtClean="0"/>
          </a:p>
          <a:p>
            <a:r>
              <a:rPr lang="et-EE" dirty="0" smtClean="0"/>
              <a:t>Loomingust </a:t>
            </a:r>
            <a:r>
              <a:rPr lang="et-EE" dirty="0" smtClean="0"/>
              <a:t>leiame ka palju, vägagi palju filosoofilist mõtteväljenduslaadi</a:t>
            </a:r>
            <a:r>
              <a:rPr lang="et-EE" dirty="0" smtClean="0"/>
              <a:t>.</a:t>
            </a:r>
          </a:p>
          <a:p>
            <a:r>
              <a:rPr lang="et-EE" dirty="0" smtClean="0"/>
              <a:t> </a:t>
            </a:r>
            <a:r>
              <a:rPr lang="fi-FI" dirty="0" smtClean="0"/>
              <a:t>Eripärane on luuletaja lause- ja tekstikäsitlus. </a:t>
            </a:r>
            <a:endParaRPr lang="et-EE" dirty="0" smtClean="0"/>
          </a:p>
          <a:p>
            <a:r>
              <a:rPr lang="fi-FI" dirty="0" smtClean="0"/>
              <a:t>Side </a:t>
            </a:r>
            <a:r>
              <a:rPr lang="fi-FI" dirty="0" smtClean="0"/>
              <a:t>lausete vahel on habras.</a:t>
            </a: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Sõja poolt mõjutatud luule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Tolle </a:t>
            </a:r>
            <a:r>
              <a:rPr lang="et-EE" dirty="0" smtClean="0"/>
              <a:t>ajastu vaim, tunded, traagika, kurbloolisus, leiavad kajastamist ka luuletaja loomingus: vanglaaastad, raske haigus,</a:t>
            </a:r>
          </a:p>
          <a:p>
            <a:pPr>
              <a:buNone/>
            </a:pPr>
            <a:r>
              <a:rPr lang="et-EE" dirty="0" smtClean="0"/>
              <a:t>inimeste silmakirjalikkus, poliitiline- ja vaimne surutis tolleaegse valitseva nõukoguliku võimukliki poolt. 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Looming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400" dirty="0" smtClean="0"/>
              <a:t>"Nimetu </a:t>
            </a:r>
            <a:r>
              <a:rPr lang="et-EE" sz="2400" dirty="0" smtClean="0"/>
              <a:t>saar“(näidend,1966)</a:t>
            </a:r>
            <a:endParaRPr lang="et-EE" sz="2400" dirty="0" smtClean="0"/>
          </a:p>
          <a:p>
            <a:r>
              <a:rPr lang="et-EE" sz="2400" dirty="0" smtClean="0"/>
              <a:t>"Olematus võiks ju ka olemata olla" </a:t>
            </a:r>
            <a:r>
              <a:rPr lang="et-EE" sz="2400" dirty="0" smtClean="0"/>
              <a:t>(Paul-Eerik Rummo </a:t>
            </a:r>
            <a:r>
              <a:rPr lang="et-EE" sz="2400" dirty="0" smtClean="0"/>
              <a:t>poolt koostatud valikkogu, </a:t>
            </a:r>
            <a:r>
              <a:rPr lang="et-EE" sz="2400" dirty="0" smtClean="0"/>
              <a:t>1968)</a:t>
            </a:r>
            <a:endParaRPr lang="et-EE" sz="2400" dirty="0" smtClean="0"/>
          </a:p>
          <a:p>
            <a:r>
              <a:rPr lang="et-EE" sz="2400" dirty="0" smtClean="0"/>
              <a:t>"Luule" (koostanud Paul-Eerik Rummo, </a:t>
            </a:r>
            <a:r>
              <a:rPr lang="et-EE" sz="2400" dirty="0" smtClean="0"/>
              <a:t>1976)</a:t>
            </a:r>
            <a:endParaRPr lang="et-EE" sz="2400" dirty="0" smtClean="0"/>
          </a:p>
          <a:p>
            <a:r>
              <a:rPr lang="et-EE" sz="2400" dirty="0" smtClean="0"/>
              <a:t>"Väike luuleraamat" (koostanud Paul-Eerik Rummo, </a:t>
            </a:r>
            <a:r>
              <a:rPr lang="et-EE" sz="2400" dirty="0" smtClean="0"/>
              <a:t>1984)</a:t>
            </a:r>
            <a:endParaRPr lang="et-EE" sz="2400" dirty="0" smtClean="0"/>
          </a:p>
          <a:p>
            <a:r>
              <a:rPr lang="et-EE" sz="2400" dirty="0" smtClean="0"/>
              <a:t>"Päikesepillaja" (kogutud luuletused, koostanud </a:t>
            </a:r>
            <a:r>
              <a:rPr lang="et-EE" sz="2400" dirty="0" smtClean="0"/>
              <a:t>Urmas Tõnisson)</a:t>
            </a:r>
            <a:endParaRPr lang="et-EE" sz="2400" dirty="0" smtClean="0"/>
          </a:p>
          <a:p>
            <a:r>
              <a:rPr lang="et-EE" sz="2400" dirty="0" smtClean="0"/>
              <a:t>"</a:t>
            </a:r>
            <a:r>
              <a:rPr lang="et-EE" sz="2400" dirty="0" err="1" smtClean="0"/>
              <a:t>Alliksaar</a:t>
            </a:r>
            <a:r>
              <a:rPr lang="et-EE" sz="2400" dirty="0" smtClean="0"/>
              <a:t> armastusest" (koostanud Paul-Eerik </a:t>
            </a:r>
            <a:r>
              <a:rPr lang="et-EE" sz="2400" dirty="0" smtClean="0"/>
              <a:t>Rummo,2002)</a:t>
            </a:r>
            <a:endParaRPr lang="et-EE" sz="2400" dirty="0" smtClean="0"/>
          </a:p>
          <a:p>
            <a:pPr>
              <a:buNone/>
            </a:pP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Luuletus : </a:t>
            </a:r>
            <a:r>
              <a:rPr lang="et-EE" dirty="0" smtClean="0"/>
              <a:t>Tunnustus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74168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Eks olnud sinus sangarite valjust,</a:t>
            </a:r>
            <a:br>
              <a:rPr lang="et-EE" dirty="0" smtClean="0"/>
            </a:br>
            <a:r>
              <a:rPr lang="et-EE" dirty="0" smtClean="0"/>
              <a:t>kui ohverdasid elumuinasloo</a:t>
            </a:r>
            <a:br>
              <a:rPr lang="et-EE" dirty="0" smtClean="0"/>
            </a:br>
            <a:r>
              <a:rPr lang="et-EE" dirty="0" smtClean="0"/>
              <a:t>sa narrile, kes toitus </a:t>
            </a:r>
            <a:r>
              <a:rPr lang="et-EE" dirty="0" err="1" smtClean="0"/>
              <a:t>pisinaljust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ja laulis vahel kahe valuhoo.</a:t>
            </a:r>
          </a:p>
          <a:p>
            <a:r>
              <a:rPr lang="et-EE" dirty="0" smtClean="0"/>
              <a:t>Sa imetled ta ujedust ja haljust,</a:t>
            </a:r>
            <a:br>
              <a:rPr lang="et-EE" dirty="0" smtClean="0"/>
            </a:br>
            <a:r>
              <a:rPr lang="et-EE" dirty="0" smtClean="0"/>
              <a:t>kui moodustaks ta erilise soo,</a:t>
            </a:r>
            <a:br>
              <a:rPr lang="et-EE" dirty="0" smtClean="0"/>
            </a:br>
            <a:r>
              <a:rPr lang="et-EE" dirty="0" smtClean="0"/>
              <a:t>kuid ta ei hõlma iial sinu paljust,</a:t>
            </a:r>
            <a:br>
              <a:rPr lang="et-EE" dirty="0" smtClean="0"/>
            </a:br>
            <a:r>
              <a:rPr lang="et-EE" dirty="0" smtClean="0"/>
              <a:t>ehk selgeks sai küll päikese argoo.</a:t>
            </a:r>
          </a:p>
          <a:p>
            <a:r>
              <a:rPr lang="et-EE" dirty="0" smtClean="0"/>
              <a:t>Vaid sellega ta täidab üht su lünka,</a:t>
            </a:r>
            <a:br>
              <a:rPr lang="et-EE" dirty="0" smtClean="0"/>
            </a:br>
            <a:r>
              <a:rPr lang="et-EE" dirty="0" smtClean="0"/>
              <a:t>et säratad ta ilmet igisünka</a:t>
            </a:r>
            <a:br>
              <a:rPr lang="et-EE" dirty="0" smtClean="0"/>
            </a:br>
            <a:r>
              <a:rPr lang="et-EE" dirty="0" smtClean="0"/>
              <a:t>ja täiuseni viid ta aju kord.</a:t>
            </a:r>
          </a:p>
          <a:p>
            <a:r>
              <a:rPr lang="et-EE" dirty="0" smtClean="0"/>
              <a:t>Te teineteist siirdute kui sõtta,</a:t>
            </a:r>
            <a:br>
              <a:rPr lang="et-EE" dirty="0" smtClean="0"/>
            </a:br>
            <a:r>
              <a:rPr lang="et-EE" dirty="0" smtClean="0"/>
              <a:t>kuid kumbki ei saa võite kaasa võtta, </a:t>
            </a:r>
            <a:br>
              <a:rPr lang="et-EE" dirty="0" smtClean="0"/>
            </a:br>
            <a:r>
              <a:rPr lang="et-EE" dirty="0" smtClean="0"/>
              <a:t>need haihtuvad kui muusika akord. </a:t>
            </a:r>
          </a:p>
          <a:p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Lisaks luuletamisele on </a:t>
            </a:r>
            <a:r>
              <a:rPr lang="et-EE" dirty="0" err="1" smtClean="0"/>
              <a:t>Alliksaar</a:t>
            </a:r>
            <a:r>
              <a:rPr lang="et-EE" dirty="0" smtClean="0"/>
              <a:t> </a:t>
            </a:r>
            <a:r>
              <a:rPr lang="fi-FI" dirty="0" smtClean="0"/>
              <a:t>on </a:t>
            </a:r>
            <a:r>
              <a:rPr lang="fi-FI" dirty="0" smtClean="0"/>
              <a:t>tõlkinud nii venekeelset, kui ka saksakeelset luulet</a:t>
            </a:r>
            <a:r>
              <a:rPr lang="fi-FI" dirty="0" smtClean="0"/>
              <a:t>.</a:t>
            </a:r>
            <a:endParaRPr lang="et-EE" dirty="0" smtClean="0"/>
          </a:p>
          <a:p>
            <a:r>
              <a:rPr lang="et-EE" dirty="0" smtClean="0"/>
              <a:t>Ning kirjutanud laulude sõnu.</a:t>
            </a:r>
          </a:p>
          <a:p>
            <a:r>
              <a:rPr lang="et-EE" dirty="0" smtClean="0"/>
              <a:t>Allpool on laul “</a:t>
            </a:r>
            <a:r>
              <a:rPr lang="et-EE" dirty="0" err="1" smtClean="0"/>
              <a:t>Ahtumine</a:t>
            </a:r>
            <a:r>
              <a:rPr lang="et-EE" dirty="0" smtClean="0"/>
              <a:t>” ,</a:t>
            </a:r>
            <a:r>
              <a:rPr lang="et-EE" dirty="0" err="1" smtClean="0"/>
              <a:t>millle</a:t>
            </a:r>
            <a:r>
              <a:rPr lang="et-EE" dirty="0" smtClean="0"/>
              <a:t> sõnad on kirjutanud Artur </a:t>
            </a:r>
            <a:r>
              <a:rPr lang="et-EE" dirty="0" err="1" smtClean="0"/>
              <a:t>Alliksaar</a:t>
            </a:r>
            <a:r>
              <a:rPr lang="et-EE" dirty="0" smtClean="0"/>
              <a:t> (laul käivitub ikoonile vajutades)</a:t>
            </a:r>
          </a:p>
          <a:p>
            <a:pPr>
              <a:buNone/>
            </a:pP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Urmas </a:t>
            </a:r>
            <a:r>
              <a:rPr lang="et-EE" dirty="0" err="1" smtClean="0"/>
              <a:t>Alender</a:t>
            </a:r>
            <a:r>
              <a:rPr lang="et-EE" dirty="0" smtClean="0"/>
              <a:t> ja </a:t>
            </a:r>
            <a:r>
              <a:rPr lang="et-EE" dirty="0" err="1" smtClean="0"/>
              <a:t>Ruja</a:t>
            </a:r>
            <a:r>
              <a:rPr lang="et-EE" dirty="0" smtClean="0"/>
              <a:t> - </a:t>
            </a:r>
            <a:r>
              <a:rPr lang="et-EE" dirty="0" err="1" smtClean="0"/>
              <a:t>Ahtumine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Muusika: Urmas </a:t>
            </a:r>
            <a:r>
              <a:rPr lang="et-EE" dirty="0" err="1" smtClean="0"/>
              <a:t>Alender</a:t>
            </a:r>
            <a:r>
              <a:rPr lang="et-EE" dirty="0" smtClean="0"/>
              <a:t>, Igor </a:t>
            </a:r>
            <a:r>
              <a:rPr lang="et-EE" dirty="0" err="1" smtClean="0"/>
              <a:t>Garšnek</a:t>
            </a:r>
            <a:r>
              <a:rPr lang="et-EE" dirty="0" smtClean="0"/>
              <a:t>, Jaanus </a:t>
            </a:r>
            <a:r>
              <a:rPr lang="et-EE" dirty="0" err="1" smtClean="0"/>
              <a:t>Nõgisto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u="sng" dirty="0" smtClean="0"/>
              <a:t>Sõnad: Artur </a:t>
            </a:r>
            <a:r>
              <a:rPr lang="et-EE" u="sng" dirty="0" err="1" smtClean="0"/>
              <a:t>Alliksaar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Laulab: Urmas </a:t>
            </a:r>
            <a:r>
              <a:rPr lang="et-EE" dirty="0" err="1" smtClean="0"/>
              <a:t>Alender</a:t>
            </a:r>
            <a:endParaRPr lang="et-EE" dirty="0"/>
          </a:p>
        </p:txBody>
      </p:sp>
      <p:pic>
        <p:nvPicPr>
          <p:cNvPr id="4" name="Urmas Alender ja Ruja - Ahtumin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771800" y="3861048"/>
            <a:ext cx="504056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3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kirjanus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http://</a:t>
            </a:r>
            <a:r>
              <a:rPr lang="et-EE" dirty="0" smtClean="0">
                <a:hlinkClick r:id="rId2"/>
              </a:rPr>
              <a:t>www.hot.ee/hanneshotee/alliksaar.html</a:t>
            </a:r>
            <a:endParaRPr lang="et-EE" dirty="0" smtClean="0"/>
          </a:p>
          <a:p>
            <a:r>
              <a:rPr lang="et-EE" dirty="0" smtClean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60ndadeestikirjanduses.weebly.com/artur-alliksaar.html</a:t>
            </a:r>
            <a:endParaRPr lang="et-EE" dirty="0" smtClean="0"/>
          </a:p>
          <a:p>
            <a:r>
              <a:rPr lang="et-EE" dirty="0" smtClean="0">
                <a:hlinkClick r:id="rId4"/>
              </a:rPr>
              <a:t>http://</a:t>
            </a:r>
            <a:r>
              <a:rPr lang="et-EE" dirty="0" smtClean="0">
                <a:hlinkClick r:id="rId4"/>
              </a:rPr>
              <a:t>www.youtube.com/watch?v=jbKEDXp0A9o</a:t>
            </a:r>
            <a:endParaRPr lang="et-EE" dirty="0" smtClean="0"/>
          </a:p>
          <a:p>
            <a:r>
              <a:rPr lang="et-EE" dirty="0" smtClean="0">
                <a:hlinkClick r:id="rId5"/>
              </a:rPr>
              <a:t>http://</a:t>
            </a:r>
            <a:r>
              <a:rPr lang="et-EE" dirty="0" smtClean="0">
                <a:hlinkClick r:id="rId5"/>
              </a:rPr>
              <a:t>et.wikipedia.org/wiki/Artur_Alliksaar</a:t>
            </a:r>
            <a:endParaRPr lang="et-EE" dirty="0" smtClean="0"/>
          </a:p>
          <a:p>
            <a:pPr>
              <a:buNone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273</Words>
  <Application>Microsoft Office PowerPoint</Application>
  <PresentationFormat>On-screen Show (4:3)</PresentationFormat>
  <Paragraphs>41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Artur Alliksaar</vt:lpstr>
      <vt:lpstr>Artur Alliksaar</vt:lpstr>
      <vt:lpstr>Elukäik</vt:lpstr>
      <vt:lpstr>Loomingu kirjeldus</vt:lpstr>
      <vt:lpstr>Sõja poolt mõjutatud luule</vt:lpstr>
      <vt:lpstr>Looming</vt:lpstr>
      <vt:lpstr>Luuletus : Tunnustus</vt:lpstr>
      <vt:lpstr>Lisa</vt:lpstr>
      <vt:lpstr>Kasutatud kirjanus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Artur Alliksaar</dc:title>
  <dc:creator>Simona</dc:creator>
  <cp:lastModifiedBy>Simona</cp:lastModifiedBy>
  <cp:revision>6</cp:revision>
  <dcterms:created xsi:type="dcterms:W3CDTF">2010-11-23T16:30:47Z</dcterms:created>
  <dcterms:modified xsi:type="dcterms:W3CDTF">2010-11-23T17:17:35Z</dcterms:modified>
</cp:coreProperties>
</file>