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863816-AFFC-473C-831C-46651C8D5722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00B95A-15DB-43E7-AB63-39219882BFB6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tv.err.ee/arhiiv.php?otsing=luuletus" TargetMode="External"/><Relationship Id="rId2" Type="http://schemas.openxmlformats.org/officeDocument/2006/relationships/hyperlink" Target="http://60ndadeestikirjanduses.weebly.com/mats-traa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1936</a:t>
            </a:r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Mats Traat </a:t>
            </a:r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Koostas: </a:t>
            </a:r>
            <a:br>
              <a:rPr lang="et-EE" dirty="0" smtClean="0"/>
            </a:br>
            <a:r>
              <a:rPr lang="et-EE" dirty="0" err="1" smtClean="0"/>
              <a:t>Simona</a:t>
            </a:r>
            <a:r>
              <a:rPr lang="et-EE" dirty="0" smtClean="0"/>
              <a:t> Andread 2010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Mats Traat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1026" name="Picture 2" descr="C:\Users\Simona\Desktop\76784576d8db37a7d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5765800" cy="3848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Elukäik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M</a:t>
            </a:r>
            <a:r>
              <a:rPr lang="et-EE" dirty="0" smtClean="0"/>
              <a:t>ats Traat on sündinud Tarumaal aastal 1936. </a:t>
            </a:r>
            <a:endParaRPr lang="et-EE" dirty="0" smtClean="0"/>
          </a:p>
          <a:p>
            <a:r>
              <a:rPr lang="et-EE" dirty="0" smtClean="0"/>
              <a:t>1960</a:t>
            </a:r>
            <a:r>
              <a:rPr lang="et-EE" dirty="0" smtClean="0"/>
              <a:t>. aastal lõpetas Moskvas Gorki-nimelise kirjandusinstituudi. </a:t>
            </a:r>
            <a:endParaRPr lang="et-EE" dirty="0" smtClean="0"/>
          </a:p>
          <a:p>
            <a:r>
              <a:rPr lang="et-EE" dirty="0" smtClean="0"/>
              <a:t>1965-1968 </a:t>
            </a:r>
            <a:r>
              <a:rPr lang="et-EE" dirty="0" err="1" smtClean="0"/>
              <a:t>täätas</a:t>
            </a:r>
            <a:r>
              <a:rPr lang="et-EE" dirty="0" smtClean="0"/>
              <a:t> Traat </a:t>
            </a:r>
            <a:r>
              <a:rPr lang="et-EE" dirty="0" err="1" smtClean="0"/>
              <a:t>Tallinnfilmis</a:t>
            </a:r>
            <a:r>
              <a:rPr lang="et-EE" dirty="0" smtClean="0"/>
              <a:t> </a:t>
            </a:r>
            <a:r>
              <a:rPr lang="et-EE" dirty="0" smtClean="0"/>
              <a:t>toimetajana,</a:t>
            </a:r>
          </a:p>
          <a:p>
            <a:r>
              <a:rPr lang="et-EE" dirty="0" smtClean="0"/>
              <a:t>1970</a:t>
            </a:r>
            <a:r>
              <a:rPr lang="et-EE" dirty="0" smtClean="0"/>
              <a:t>. aastast on ta kutseline kirjanik.</a:t>
            </a: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Loomingu kirjeldus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Traadi luule põhiteemad on elu ja surma vastasseis, inimese ja looduse ühtsus, </a:t>
            </a:r>
            <a:r>
              <a:rPr lang="et-EE" dirty="0" err="1" smtClean="0"/>
              <a:t>rahvuslik-kultuutiline</a:t>
            </a:r>
            <a:r>
              <a:rPr lang="et-EE" dirty="0" smtClean="0"/>
              <a:t> järjepidevus. </a:t>
            </a:r>
            <a:endParaRPr lang="et-EE" dirty="0" smtClean="0"/>
          </a:p>
          <a:p>
            <a:r>
              <a:rPr lang="et-EE" dirty="0" smtClean="0"/>
              <a:t>Tema </a:t>
            </a:r>
            <a:r>
              <a:rPr lang="et-EE" dirty="0" smtClean="0"/>
              <a:t>luules vahelduvad lüürika ja </a:t>
            </a:r>
            <a:r>
              <a:rPr lang="et-EE" dirty="0" err="1" smtClean="0"/>
              <a:t>lüroeepika</a:t>
            </a:r>
            <a:r>
              <a:rPr lang="et-EE" dirty="0" smtClean="0"/>
              <a:t>, vabavärss ja klassikalised vormid. </a:t>
            </a:r>
            <a:endParaRPr lang="et-EE" dirty="0" smtClean="0"/>
          </a:p>
          <a:p>
            <a:r>
              <a:rPr lang="et-EE" dirty="0" smtClean="0"/>
              <a:t>Samuti </a:t>
            </a:r>
            <a:r>
              <a:rPr lang="et-EE" dirty="0" smtClean="0"/>
              <a:t>iseloomustab tema loomingut inimese kohanemise või kohanematuse teema. Ta kujutab eestlaste saatust eelkõige külaühiskonna ajaloo kaudu, jäädvustades inimese teisenemist muutuvas ajas</a:t>
            </a:r>
            <a:r>
              <a:rPr lang="et-EE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Loomingu iseloomustus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Traadi loomingu missiooniks on protest argimadaluse vastu, inimese äratamine vaimsele elule. </a:t>
            </a:r>
            <a:endParaRPr lang="et-EE" dirty="0" smtClean="0"/>
          </a:p>
          <a:p>
            <a:r>
              <a:rPr lang="et-EE" dirty="0" smtClean="0"/>
              <a:t> </a:t>
            </a:r>
            <a:r>
              <a:rPr lang="et-EE" dirty="0" smtClean="0"/>
              <a:t>Mats Traadi proosa keskne probleem on inimese eetilisus erinevates aegades ja oludes. </a:t>
            </a:r>
          </a:p>
          <a:p>
            <a:r>
              <a:rPr lang="et-EE" dirty="0" smtClean="0"/>
              <a:t>Näiteks romaanis "Maastik õunapuu ja meiereikorstnaga" (1979) </a:t>
            </a:r>
            <a:r>
              <a:rPr lang="et-EE" dirty="0" err="1" smtClean="0"/>
              <a:t>kujtab</a:t>
            </a:r>
            <a:r>
              <a:rPr lang="et-EE" dirty="0" smtClean="0"/>
              <a:t> ta noorukist </a:t>
            </a:r>
            <a:r>
              <a:rPr lang="et-EE" dirty="0" err="1" smtClean="0"/>
              <a:t>peategelase </a:t>
            </a:r>
            <a:r>
              <a:rPr lang="et-EE" dirty="0" smtClean="0"/>
              <a:t> õnneootust ja ideaaliihalust 1950. aastate muutuvates oludes.</a:t>
            </a:r>
            <a:br>
              <a:rPr lang="et-EE" dirty="0" smtClean="0"/>
            </a:b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LUULE 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 Esikluulekogus</a:t>
            </a:r>
            <a:r>
              <a:rPr lang="et-EE" dirty="0" smtClean="0"/>
              <a:t> </a:t>
            </a:r>
            <a:r>
              <a:rPr lang="et-EE" i="1" dirty="0" smtClean="0"/>
              <a:t>„Kandilised laulud“</a:t>
            </a:r>
            <a:r>
              <a:rPr lang="et-EE" dirty="0" smtClean="0"/>
              <a:t> (1962), leidub nooruslikku optimismi ja mõtisklusi inimkonna suurtest ideaalidest, ajastuomaselt ka kommunistlikest ideaalidest.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 smtClean="0"/>
          </a:p>
          <a:p>
            <a:r>
              <a:rPr lang="et-EE" dirty="0" smtClean="0"/>
              <a:t>PROOSA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Rööbiti luulega on Mats Traat avaldanud pidevalt proosat, mille põhiprobleemiks on eetiline </a:t>
            </a:r>
            <a:r>
              <a:rPr lang="et-EE" dirty="0" err="1" smtClean="0"/>
              <a:t>isiksus.Kogu</a:t>
            </a:r>
            <a:r>
              <a:rPr lang="et-EE" dirty="0" smtClean="0"/>
              <a:t> „</a:t>
            </a:r>
            <a:r>
              <a:rPr lang="et-EE" i="1" dirty="0" smtClean="0"/>
              <a:t>Koputa kollasele aknale</a:t>
            </a:r>
            <a:r>
              <a:rPr lang="et-EE" dirty="0" smtClean="0"/>
              <a:t>“ (1966) – valgustab noorte eneseotsinguid 1950.-60.ndate sotsiaalses ajas ning tungi mõtestatud elu poole. Pälvis 1967. aastal E. Vilde nim. Kolhoosi auhinna. 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ROMAANID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Esikromaan „</a:t>
            </a:r>
            <a:r>
              <a:rPr lang="et-EE" i="1" dirty="0" smtClean="0"/>
              <a:t>Maastik õunapuu ja meiereikorstnaga</a:t>
            </a:r>
            <a:r>
              <a:rPr lang="et-EE" dirty="0" smtClean="0"/>
              <a:t>“ (1973) – kujutab põllutööliste elu </a:t>
            </a:r>
            <a:r>
              <a:rPr lang="et-EE" dirty="0" smtClean="0"/>
              <a:t>1950</a:t>
            </a:r>
            <a:r>
              <a:rPr lang="et-EE" dirty="0" smtClean="0"/>
              <a:t>.-te  algul, kui inimene muudeti tootmisprotsessi võõrandunud </a:t>
            </a:r>
            <a:r>
              <a:rPr lang="et-EE" dirty="0" smtClean="0"/>
              <a:t>lüliks.</a:t>
            </a:r>
          </a:p>
          <a:p>
            <a:r>
              <a:rPr lang="et-EE" dirty="0" smtClean="0"/>
              <a:t>DRAAMA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Psühholoogiline draama „</a:t>
            </a:r>
            <a:r>
              <a:rPr lang="et-EE" i="1" dirty="0" smtClean="0"/>
              <a:t>Päike näkku</a:t>
            </a:r>
            <a:r>
              <a:rPr lang="et-EE" dirty="0" smtClean="0"/>
              <a:t>“ (1981), lavastatud Moskva </a:t>
            </a:r>
            <a:r>
              <a:rPr lang="et-EE" dirty="0" err="1" smtClean="0"/>
              <a:t>Malaja</a:t>
            </a:r>
            <a:r>
              <a:rPr lang="et-EE" dirty="0" smtClean="0"/>
              <a:t> </a:t>
            </a:r>
            <a:r>
              <a:rPr lang="et-EE" dirty="0" err="1" smtClean="0"/>
              <a:t>Bronnaja</a:t>
            </a:r>
            <a:r>
              <a:rPr lang="et-EE" dirty="0" smtClean="0"/>
              <a:t> teatris ja Tallinna Riiklikus Akadeemilises Draamateatris 1982.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Pilte Mats Traadist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2050" name="Picture 2" descr="C:\Users\Simona\Desktop\9151695_9fKbz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4392488" cy="2928325"/>
          </a:xfrm>
          <a:prstGeom prst="rect">
            <a:avLst/>
          </a:prstGeom>
          <a:noFill/>
        </p:spPr>
      </p:pic>
      <p:pic>
        <p:nvPicPr>
          <p:cNvPr id="2051" name="Picture 3" descr="C:\Users\Simona\Desktop\9010947_yK9yYq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852936"/>
            <a:ext cx="4752528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60ndadeestikirjanduses.weebly.com/mats-traat.html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etv.err.ee/arhiiv.php?otsing=luuletus</a:t>
            </a: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150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Mats Traat </vt:lpstr>
      <vt:lpstr>Mats Traat</vt:lpstr>
      <vt:lpstr>Elukäik</vt:lpstr>
      <vt:lpstr>Loomingu kirjeldus</vt:lpstr>
      <vt:lpstr>Loomingu iseloomustus</vt:lpstr>
      <vt:lpstr>Looming</vt:lpstr>
      <vt:lpstr>Looming</vt:lpstr>
      <vt:lpstr> Pilte Mats Traadist</vt:lpstr>
      <vt:lpstr>Kasutatud kirjandus</vt:lpstr>
      <vt:lpstr>Koostas:  Simona Andread 2010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Mats Traat</dc:title>
  <dc:creator>Simona</dc:creator>
  <cp:lastModifiedBy>Simona</cp:lastModifiedBy>
  <cp:revision>2</cp:revision>
  <dcterms:created xsi:type="dcterms:W3CDTF">2010-11-24T02:09:12Z</dcterms:created>
  <dcterms:modified xsi:type="dcterms:W3CDTF">2010-11-24T02:19:34Z</dcterms:modified>
</cp:coreProperties>
</file>